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11"/>
  </p:notesMasterIdLst>
  <p:sldIdLst>
    <p:sldId id="256" r:id="rId2"/>
    <p:sldId id="259" r:id="rId3"/>
    <p:sldId id="262" r:id="rId4"/>
    <p:sldId id="260" r:id="rId5"/>
    <p:sldId id="263" r:id="rId6"/>
    <p:sldId id="261" r:id="rId7"/>
    <p:sldId id="264" r:id="rId8"/>
    <p:sldId id="265" r:id="rId9"/>
    <p:sldId id="258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 snapToObjects="1">
      <p:cViewPr varScale="1">
        <p:scale>
          <a:sx n="69" d="100"/>
          <a:sy n="69" d="100"/>
        </p:scale>
        <p:origin x="976" y="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2022. 11. 22.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2022. 11. 22.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2022. 11. 22.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2022. 11. 22.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2022. 11. 22.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2022. 11. 22.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2022. 11. 22.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2022. 11. 22.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2022. 11. 22.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1556792"/>
            <a:ext cx="8568952" cy="1944216"/>
          </a:xfrm>
        </p:spPr>
        <p:txBody>
          <a:bodyPr/>
          <a:lstStyle/>
          <a:p>
            <a:r>
              <a:rPr lang="hu-HU" sz="3000" dirty="0"/>
              <a:t>Csapadékvíz elvezetés Meggyeskovácsi községben II. ütem</a:t>
            </a:r>
            <a:br>
              <a:rPr lang="hu-HU" sz="3000" dirty="0"/>
            </a:br>
            <a:r>
              <a:rPr lang="hu-HU" sz="3000" dirty="0"/>
              <a:t>TOP-2.1.3-16-VS1-2021-00014</a:t>
            </a:r>
            <a:br>
              <a:rPr lang="hu-HU" sz="3000" dirty="0"/>
            </a:br>
            <a:br>
              <a:rPr lang="hu-HU" sz="3000" dirty="0"/>
            </a:br>
            <a:br>
              <a:rPr lang="hu-HU" dirty="0"/>
            </a:br>
            <a:endParaRPr lang="hu-HU" sz="3000" dirty="0"/>
          </a:p>
        </p:txBody>
      </p:sp>
      <p:pic>
        <p:nvPicPr>
          <p:cNvPr id="7" name="Kép 6">
            <a:extLst>
              <a:ext uri="{FF2B5EF4-FFF2-40B4-BE49-F238E27FC236}">
                <a16:creationId xmlns:a16="http://schemas.microsoft.com/office/drawing/2014/main" id="{E8658A7D-A01E-4BAF-9C9F-90C7A671190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471" y="3789040"/>
            <a:ext cx="4677888" cy="3099101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949DB6A4-B7BE-4C85-AC8C-5CF913B715A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8184" y="0"/>
            <a:ext cx="2915816" cy="1822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770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hu-HU" dirty="0"/>
              <a:t>Meggyeskovácsi községben a Kossuth Lajos utca egyes szakaszain a csapadékvíz elvezetés megoldása, ezzel a környezeti és gazdasági károk csökkentése, megelőzése, önkormányzati, gazdasági és magáningatlanok védelme a csapadékvíztől és belvíztől.</a:t>
            </a:r>
          </a:p>
          <a:p>
            <a:r>
              <a:rPr lang="hu-HU" dirty="0"/>
              <a:t>Stratégiai cél a település népességmegtartó erejének és gazdaságfejlesztési potenciáljának növelése az alapinfrastruktúra fejlesztésével. </a:t>
            </a:r>
          </a:p>
          <a:p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hu-HU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projekt célja</a:t>
            </a:r>
          </a:p>
        </p:txBody>
      </p:sp>
      <p:pic>
        <p:nvPicPr>
          <p:cNvPr id="7" name="Kép 6">
            <a:extLst>
              <a:ext uri="{FF2B5EF4-FFF2-40B4-BE49-F238E27FC236}">
                <a16:creationId xmlns:a16="http://schemas.microsoft.com/office/drawing/2014/main" id="{F0583C18-DF2A-4D12-B720-A1B0151FC1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476303" y="2257706"/>
            <a:ext cx="4896544" cy="3062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995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>
            <a:extLst>
              <a:ext uri="{FF2B5EF4-FFF2-40B4-BE49-F238E27FC236}">
                <a16:creationId xmlns:a16="http://schemas.microsoft.com/office/drawing/2014/main" id="{C2F2E1D4-9B89-45D9-9A9A-3A9C3A52C8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7803"/>
            <a:ext cx="9144000" cy="6104478"/>
          </a:xfrm>
          <a:prstGeom prst="rect">
            <a:avLst/>
          </a:prstGeom>
        </p:spPr>
      </p:pic>
      <p:sp>
        <p:nvSpPr>
          <p:cNvPr id="2" name="Tartalom helye 1">
            <a:extLst>
              <a:ext uri="{FF2B5EF4-FFF2-40B4-BE49-F238E27FC236}">
                <a16:creationId xmlns:a16="http://schemas.microsoft.com/office/drawing/2014/main" id="{B2F3803C-6EE4-45D7-9370-D668EE0F92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5656" y="1484784"/>
            <a:ext cx="6264696" cy="4176463"/>
          </a:xfrm>
        </p:spPr>
        <p:txBody>
          <a:bodyPr>
            <a:noAutofit/>
          </a:bodyPr>
          <a:lstStyle/>
          <a:p>
            <a:pPr lvl="0"/>
            <a:r>
              <a:rPr lang="hu-HU" sz="3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 vízkárok enyhítése a csapadékvíz-elvezetési rendszer fejlesztésével</a:t>
            </a:r>
          </a:p>
          <a:p>
            <a:pPr lvl="0"/>
            <a:r>
              <a:rPr lang="hu-HU" sz="3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 vizek helyben tartásának elősegítése</a:t>
            </a:r>
          </a:p>
        </p:txBody>
      </p:sp>
      <p:sp>
        <p:nvSpPr>
          <p:cNvPr id="4" name="Cím 3">
            <a:extLst>
              <a:ext uri="{FF2B5EF4-FFF2-40B4-BE49-F238E27FC236}">
                <a16:creationId xmlns:a16="http://schemas.microsoft.com/office/drawing/2014/main" id="{F62ABF63-8173-4F0F-9177-E0502E7CD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Specifikus célok: </a:t>
            </a:r>
          </a:p>
        </p:txBody>
      </p:sp>
    </p:spTree>
    <p:extLst>
      <p:ext uri="{BB962C8B-B14F-4D97-AF65-F5344CB8AC3E}">
        <p14:creationId xmlns:p14="http://schemas.microsoft.com/office/powerpoint/2010/main" val="9897769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>
            <a:extLst>
              <a:ext uri="{FF2B5EF4-FFF2-40B4-BE49-F238E27FC236}">
                <a16:creationId xmlns:a16="http://schemas.microsoft.com/office/drawing/2014/main" id="{24FFD187-EF13-4C52-A936-4F0E7BBEC1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799304"/>
            <a:ext cx="7710977" cy="5986153"/>
          </a:xfrm>
          <a:prstGeom prst="rect">
            <a:avLst/>
          </a:prstGeom>
        </p:spPr>
      </p:pic>
      <p:sp>
        <p:nvSpPr>
          <p:cNvPr id="4" name="Cím 3">
            <a:extLst>
              <a:ext uri="{FF2B5EF4-FFF2-40B4-BE49-F238E27FC236}">
                <a16:creationId xmlns:a16="http://schemas.microsoft.com/office/drawing/2014/main" id="{10F8304E-0B76-4B1A-8A4D-FCF61FCC9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710977" cy="864096"/>
          </a:xfrm>
        </p:spPr>
        <p:txBody>
          <a:bodyPr/>
          <a:lstStyle/>
          <a:p>
            <a:r>
              <a:rPr lang="hu-HU" dirty="0"/>
              <a:t>Érintett CSATORNA SZAKASZOK </a:t>
            </a:r>
          </a:p>
        </p:txBody>
      </p:sp>
    </p:spTree>
    <p:extLst>
      <p:ext uri="{BB962C8B-B14F-4D97-AF65-F5344CB8AC3E}">
        <p14:creationId xmlns:p14="http://schemas.microsoft.com/office/powerpoint/2010/main" val="16079898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>
            <a:extLst>
              <a:ext uri="{FF2B5EF4-FFF2-40B4-BE49-F238E27FC236}">
                <a16:creationId xmlns:a16="http://schemas.microsoft.com/office/drawing/2014/main" id="{056157A7-E5A9-4197-B319-36AFB57C3C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1405"/>
            <a:ext cx="9144000" cy="3295189"/>
          </a:xfrm>
          <a:prstGeom prst="rect">
            <a:avLst/>
          </a:prstGeom>
        </p:spPr>
      </p:pic>
      <p:sp>
        <p:nvSpPr>
          <p:cNvPr id="4" name="Cím 3">
            <a:extLst>
              <a:ext uri="{FF2B5EF4-FFF2-40B4-BE49-F238E27FC236}">
                <a16:creationId xmlns:a16="http://schemas.microsoft.com/office/drawing/2014/main" id="{10F8304E-0B76-4B1A-8A4D-FCF61FCC9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710977" cy="864096"/>
          </a:xfrm>
        </p:spPr>
        <p:txBody>
          <a:bodyPr/>
          <a:lstStyle/>
          <a:p>
            <a:r>
              <a:rPr lang="hu-HU" dirty="0"/>
              <a:t>Érintett CSATORNA SZAKASZOK </a:t>
            </a:r>
          </a:p>
        </p:txBody>
      </p:sp>
    </p:spTree>
    <p:extLst>
      <p:ext uri="{BB962C8B-B14F-4D97-AF65-F5344CB8AC3E}">
        <p14:creationId xmlns:p14="http://schemas.microsoft.com/office/powerpoint/2010/main" val="11600779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D8ED296D-B41C-4450-885C-3C7D3E9D8C9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584" y="1136251"/>
            <a:ext cx="7740352" cy="5805264"/>
          </a:xfrm>
          <a:prstGeom prst="rect">
            <a:avLst/>
          </a:prstGeom>
        </p:spPr>
      </p:pic>
      <p:sp>
        <p:nvSpPr>
          <p:cNvPr id="6" name="Cím 3">
            <a:extLst>
              <a:ext uri="{FF2B5EF4-FFF2-40B4-BE49-F238E27FC236}">
                <a16:creationId xmlns:a16="http://schemas.microsoft.com/office/drawing/2014/main" id="{4D62F17D-2F08-4FE4-8E52-49B60994EA62}"/>
              </a:ext>
            </a:extLst>
          </p:cNvPr>
          <p:cNvSpPr txBox="1">
            <a:spLocks/>
          </p:cNvSpPr>
          <p:nvPr/>
        </p:nvSpPr>
        <p:spPr>
          <a:xfrm>
            <a:off x="993634" y="270915"/>
            <a:ext cx="7004331" cy="86409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b="1" kern="1200" cap="all" baseline="0">
                <a:solidFill>
                  <a:schemeClr val="bg1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hu-HU" sz="3000" dirty="0"/>
              <a:t>A víz körforgása</a:t>
            </a:r>
          </a:p>
        </p:txBody>
      </p:sp>
    </p:spTree>
    <p:extLst>
      <p:ext uri="{BB962C8B-B14F-4D97-AF65-F5344CB8AC3E}">
        <p14:creationId xmlns:p14="http://schemas.microsoft.com/office/powerpoint/2010/main" val="21690128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ím 3">
            <a:extLst>
              <a:ext uri="{FF2B5EF4-FFF2-40B4-BE49-F238E27FC236}">
                <a16:creationId xmlns:a16="http://schemas.microsoft.com/office/drawing/2014/main" id="{4D62F17D-2F08-4FE4-8E52-49B60994EA62}"/>
              </a:ext>
            </a:extLst>
          </p:cNvPr>
          <p:cNvSpPr txBox="1">
            <a:spLocks/>
          </p:cNvSpPr>
          <p:nvPr/>
        </p:nvSpPr>
        <p:spPr>
          <a:xfrm>
            <a:off x="993634" y="270915"/>
            <a:ext cx="7004331" cy="86409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b="1" kern="1200" cap="all" baseline="0">
                <a:solidFill>
                  <a:schemeClr val="bg1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hu-HU" sz="3000" dirty="0"/>
              <a:t>Esővíz hasznosítása</a:t>
            </a: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73A57F9D-5A55-4AEE-9C36-43CE51DA46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743" y="744503"/>
            <a:ext cx="5190331" cy="6046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3933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ím 3">
            <a:extLst>
              <a:ext uri="{FF2B5EF4-FFF2-40B4-BE49-F238E27FC236}">
                <a16:creationId xmlns:a16="http://schemas.microsoft.com/office/drawing/2014/main" id="{4D62F17D-2F08-4FE4-8E52-49B60994EA62}"/>
              </a:ext>
            </a:extLst>
          </p:cNvPr>
          <p:cNvSpPr txBox="1">
            <a:spLocks/>
          </p:cNvSpPr>
          <p:nvPr/>
        </p:nvSpPr>
        <p:spPr>
          <a:xfrm>
            <a:off x="993634" y="270915"/>
            <a:ext cx="7004331" cy="86409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b="1" kern="1200" cap="all" baseline="0">
                <a:solidFill>
                  <a:schemeClr val="bg1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hu-HU" sz="3000" dirty="0"/>
              <a:t>Esővíz hasznosítása</a:t>
            </a:r>
          </a:p>
        </p:txBody>
      </p:sp>
      <p:pic>
        <p:nvPicPr>
          <p:cNvPr id="2" name="Kép 1">
            <a:extLst>
              <a:ext uri="{FF2B5EF4-FFF2-40B4-BE49-F238E27FC236}">
                <a16:creationId xmlns:a16="http://schemas.microsoft.com/office/drawing/2014/main" id="{97E8811F-BF70-4BE7-B032-B7C469195C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16910"/>
            <a:ext cx="9144000" cy="3824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5796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1412776"/>
            <a:ext cx="4419600" cy="1440160"/>
          </a:xfrm>
        </p:spPr>
        <p:txBody>
          <a:bodyPr/>
          <a:lstStyle/>
          <a:p>
            <a:r>
              <a:rPr lang="hu-HU" dirty="0"/>
              <a:t>KÖSZÖNÖM </a:t>
            </a:r>
            <a:br>
              <a:rPr lang="hu-HU" dirty="0"/>
            </a:br>
            <a:r>
              <a:rPr lang="hu-HU" dirty="0"/>
              <a:t>A FIGYELMET!</a:t>
            </a:r>
          </a:p>
        </p:txBody>
      </p:sp>
    </p:spTree>
    <p:extLst>
      <p:ext uri="{BB962C8B-B14F-4D97-AF65-F5344CB8AC3E}">
        <p14:creationId xmlns:p14="http://schemas.microsoft.com/office/powerpoint/2010/main" val="3765528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212</TotalTime>
  <Words>98</Words>
  <Application>Microsoft Office PowerPoint</Application>
  <PresentationFormat>Diavetítés a képernyőre (4:3 oldalarány)</PresentationFormat>
  <Paragraphs>15</Paragraphs>
  <Slides>9</Slides>
  <Notes>2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Office-téma</vt:lpstr>
      <vt:lpstr>Csapadékvíz elvezetés Meggyeskovácsi községben II. ütem TOP-2.1.3-16-VS1-2021-00014   </vt:lpstr>
      <vt:lpstr>A projekt célja</vt:lpstr>
      <vt:lpstr>Specifikus célok: </vt:lpstr>
      <vt:lpstr>Érintett CSATORNA SZAKASZOK </vt:lpstr>
      <vt:lpstr>Érintett CSATORNA SZAKASZOK </vt:lpstr>
      <vt:lpstr>PowerPoint-bemutató</vt:lpstr>
      <vt:lpstr>PowerPoint-bemutató</vt:lpstr>
      <vt:lpstr>PowerPoint-bemutató</vt:lpstr>
      <vt:lpstr>KÖSZÖNÖM  A FIGYELMET!</vt:lpstr>
    </vt:vector>
  </TitlesOfParts>
  <Company>novak.adam@gmail.com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Asdfsdafa dsfasd asdf</dc:title>
  <dc:creator>Ádám Novák</dc:creator>
  <cp:lastModifiedBy>Babos Eszter</cp:lastModifiedBy>
  <cp:revision>60</cp:revision>
  <dcterms:created xsi:type="dcterms:W3CDTF">2014-03-03T11:13:53Z</dcterms:created>
  <dcterms:modified xsi:type="dcterms:W3CDTF">2022-11-22T15:54:59Z</dcterms:modified>
</cp:coreProperties>
</file>